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6858000" cx="9144000"/>
  <p:notesSz cx="6858000" cy="9144000"/>
  <p:embeddedFontLst>
    <p:embeddedFont>
      <p:font typeface="Montserra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Montserrat-regular.fnt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2019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(WSO2)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54" name="Google Shape;154;p25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72" name="Google Shape;17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78" name="Google Shape;178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79" name="Google Shape;179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85" name="Google Shape;185;p3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86" name="Google Shape;186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198" name="Google Shape;198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15" name="Google Shape;215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1" name="Google Shape;221;p36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6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6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6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0" name="Google Shape;230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36" name="Google Shape;236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42" name="Google Shape;242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0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54" name="Google Shape;254;p4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0" name="Google Shape;26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66" name="Google Shape;26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4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78" name="Google Shape;278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84" name="Google Shape;284;p46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85" name="Google Shape;28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296" name="Google Shape;296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